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4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7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9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4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2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9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0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2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61BD6-1889-404D-86A1-EDA9BFBC9EC1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F7156-8B48-4D21-9428-1F81C09EB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3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12.1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N.VM.6</a:t>
            </a:r>
            <a:r>
              <a:rPr lang="en-US" dirty="0" smtClean="0"/>
              <a:t>  Use matrices to represent and manipulate data to represent payoffs or incidence relationships in a network.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organize data in a matrix.  To add and subtract matrices and multiply a matrix by a scalar.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8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12.2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S</a:t>
            </a:r>
            <a:r>
              <a:rPr lang="en-US" b="1" dirty="0" smtClean="0"/>
              <a:t>.ID.1 &amp; N.Q.1   </a:t>
            </a:r>
            <a:r>
              <a:rPr lang="en-US" dirty="0" smtClean="0"/>
              <a:t>Represent data with plots on the real number line.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make and interpret frequency tables and histograms.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5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12.3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S</a:t>
            </a:r>
            <a:r>
              <a:rPr lang="en-US" b="1" dirty="0" smtClean="0"/>
              <a:t>.ID.2, S.ID.3, &amp; N.Q.2    </a:t>
            </a:r>
            <a:r>
              <a:rPr lang="en-US" dirty="0" smtClean="0"/>
              <a:t>Use statistics appropriate to the …data distribution to compare center and spread of two or more different data sets.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find mean, median, mode, and range.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8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12.4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S</a:t>
            </a:r>
            <a:r>
              <a:rPr lang="en-US" b="1" dirty="0" smtClean="0"/>
              <a:t>.ID.2, N.Q.1, &amp; S.ID.1    </a:t>
            </a:r>
            <a:r>
              <a:rPr lang="en-US" dirty="0" smtClean="0"/>
              <a:t>Use statistics appropriate to the …data distribution to compare center and spread of two or more different data sets.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make and interpret box-and-whisker plots.  To find quartiles and percentiles.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1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12.5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S</a:t>
            </a:r>
            <a:r>
              <a:rPr lang="en-US" b="1" dirty="0" smtClean="0"/>
              <a:t>.IC.3</a:t>
            </a:r>
            <a:r>
              <a:rPr lang="en-US" dirty="0" smtClean="0"/>
              <a:t>   Recognize the purposes of and differences among sample surveys, experiment, and observational studies.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classify data and analyze samples and surveys.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12.6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S</a:t>
            </a:r>
            <a:r>
              <a:rPr lang="en-US" b="1" dirty="0" smtClean="0"/>
              <a:t>.CP.9</a:t>
            </a:r>
            <a:r>
              <a:rPr lang="en-US" dirty="0"/>
              <a:t>   </a:t>
            </a:r>
            <a:r>
              <a:rPr lang="en-US" dirty="0" smtClean="0"/>
              <a:t>Use permutations </a:t>
            </a:r>
            <a:r>
              <a:rPr lang="en-US" dirty="0"/>
              <a:t>and </a:t>
            </a:r>
            <a:r>
              <a:rPr lang="en-US" dirty="0" smtClean="0"/>
              <a:t>combinations to compute probabilities of compound events and solve problems.</a:t>
            </a:r>
            <a:endParaRPr lang="en-US" b="1" u="sng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find permutations and combinations.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14162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12.7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S.CP.1 &amp; S.CP.4</a:t>
            </a:r>
            <a:r>
              <a:rPr lang="en-US" dirty="0" smtClean="0"/>
              <a:t>   Describe events as subset of a sample space using </a:t>
            </a:r>
            <a:r>
              <a:rPr lang="en-US" dirty="0"/>
              <a:t>c</a:t>
            </a:r>
            <a:r>
              <a:rPr lang="en-US" dirty="0" smtClean="0"/>
              <a:t>haracteristics of the outcomes, or as…complements of other events.</a:t>
            </a:r>
            <a:endParaRPr lang="en-US" b="1" u="sng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find theoretical and experimental probabilities.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91237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12.8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S.CP.7 &amp; S.CP.8</a:t>
            </a:r>
            <a:r>
              <a:rPr lang="en-US" dirty="0" smtClean="0"/>
              <a:t>   Apply the Addition Rule, </a:t>
            </a:r>
            <a:r>
              <a:rPr lang="en-US" smtClean="0"/>
              <a:t>P(A or B</a:t>
            </a:r>
            <a:r>
              <a:rPr lang="en-US" dirty="0" smtClean="0"/>
              <a:t>) = P(A) + P(B) – P(A and B), and interpret the answer in terms of the model.</a:t>
            </a:r>
            <a:endParaRPr lang="en-US" b="1" u="sng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Objectives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find probabilities of mutually exclusive and overlapping events.  To find probabilities of independent and dependent events.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382434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323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12.1</vt:lpstr>
      <vt:lpstr>Chapter 12.2</vt:lpstr>
      <vt:lpstr>Chapter 12.3</vt:lpstr>
      <vt:lpstr>Chapter 12.4</vt:lpstr>
      <vt:lpstr>Chapter 12.5</vt:lpstr>
      <vt:lpstr>Chapter 12.6</vt:lpstr>
      <vt:lpstr>Chapter 12.7</vt:lpstr>
      <vt:lpstr>Chapter 12.8</vt:lpstr>
    </vt:vector>
  </TitlesOfParts>
  <Company>Illini West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morrison.sandra</dc:creator>
  <cp:lastModifiedBy>morrison.sandra</cp:lastModifiedBy>
  <cp:revision>58</cp:revision>
  <dcterms:created xsi:type="dcterms:W3CDTF">2014-01-03T19:41:10Z</dcterms:created>
  <dcterms:modified xsi:type="dcterms:W3CDTF">2014-07-19T00:47:59Z</dcterms:modified>
</cp:coreProperties>
</file>