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5" r:id="rId5"/>
    <p:sldId id="264" r:id="rId6"/>
    <p:sldId id="263" r:id="rId7"/>
    <p:sldId id="266" r:id="rId8"/>
    <p:sldId id="262" r:id="rId9"/>
    <p:sldId id="267" r:id="rId10"/>
    <p:sldId id="261" r:id="rId11"/>
    <p:sldId id="259" r:id="rId12"/>
    <p:sldId id="260" r:id="rId13"/>
    <p:sldId id="268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DCBDDA2-072C-4BC2-BCDC-9E3012150120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92A99A6-7EF3-4B12-AD14-123C1595A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21</a:t>
            </a:r>
            <a:br>
              <a:rPr lang="en-US" dirty="0" smtClean="0"/>
            </a:br>
            <a:r>
              <a:rPr lang="en-US" dirty="0" smtClean="0"/>
              <a:t>Tobacco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The Facts about alcohol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Ethanol</a:t>
            </a:r>
            <a:r>
              <a:rPr lang="en-US" dirty="0" smtClean="0"/>
              <a:t> – The type of alcohol in alcoholic beverages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Fermentation</a:t>
            </a:r>
            <a:r>
              <a:rPr lang="en-US" dirty="0" smtClean="0"/>
              <a:t> – the chemical action of yeast on sugars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Immediate Effects of Alcohol Consumption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Depressant</a:t>
            </a:r>
            <a:r>
              <a:rPr lang="en-US" dirty="0" smtClean="0"/>
              <a:t> – a drug that slows the central nervous system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Intoxication</a:t>
            </a:r>
            <a:r>
              <a:rPr lang="en-US" dirty="0" smtClean="0"/>
              <a:t> – the state in which the body is poisoned by alcohol or another substance and the person’s physical and mental control is significantly reduced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Factors that influence Alcohol Use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4187952"/>
          </a:xfrm>
        </p:spPr>
        <p:txBody>
          <a:bodyPr/>
          <a:lstStyle/>
          <a:p>
            <a:r>
              <a:rPr lang="en-US" dirty="0" smtClean="0"/>
              <a:t>Peer Pressure</a:t>
            </a:r>
          </a:p>
          <a:p>
            <a:r>
              <a:rPr lang="en-US" dirty="0" smtClean="0"/>
              <a:t>Family</a:t>
            </a:r>
          </a:p>
          <a:p>
            <a:r>
              <a:rPr lang="en-US" dirty="0" smtClean="0"/>
              <a:t>Media Messages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Harmful Effects of Alcohol Use</a:t>
            </a:r>
            <a:br>
              <a:rPr lang="en-US" dirty="0" smtClean="0"/>
            </a:br>
            <a:r>
              <a:rPr lang="en-US" dirty="0" smtClean="0"/>
              <a:t>Short-Term influences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dirty="0" smtClean="0"/>
              <a:t>Body Size and Gender</a:t>
            </a:r>
          </a:p>
          <a:p>
            <a:r>
              <a:rPr lang="en-US" dirty="0" smtClean="0"/>
              <a:t>Food</a:t>
            </a:r>
          </a:p>
          <a:p>
            <a:r>
              <a:rPr lang="en-US" dirty="0" smtClean="0"/>
              <a:t>Amount and rate of intake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Alcohol and Drug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Metabolism</a:t>
            </a:r>
            <a:r>
              <a:rPr lang="en-US" dirty="0" smtClean="0"/>
              <a:t> – the process by which the body breaks down substances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Multiplier effect </a:t>
            </a:r>
            <a:r>
              <a:rPr lang="en-US" dirty="0" smtClean="0"/>
              <a:t>– when alcohol and medications are mixed, resulting in a greater or different effect than if it were taken alone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Typical Alcohol-Drug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dirty="0" smtClean="0"/>
              <a:t>Alcohol may slow down a drug’s absorption by the body</a:t>
            </a:r>
          </a:p>
          <a:p>
            <a:r>
              <a:rPr lang="en-US" dirty="0" smtClean="0"/>
              <a:t>Increase the number of metabolizing enzymes in the body</a:t>
            </a:r>
          </a:p>
          <a:p>
            <a:r>
              <a:rPr lang="en-US" dirty="0" smtClean="0"/>
              <a:t>Metabolizing enzymes can change some medications into chemicals that can damage the liver or other organs</a:t>
            </a:r>
          </a:p>
          <a:p>
            <a:r>
              <a:rPr lang="en-US" dirty="0" smtClean="0"/>
              <a:t>Alcohol can increase the effect of some drugs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Driving Under the 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Blood Alcohol Concentration (BAC) </a:t>
            </a:r>
            <a:r>
              <a:rPr lang="en-US" dirty="0" smtClean="0"/>
              <a:t>– the amount of alcohol in a person’s blood, expressed as a percentage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Binge Drinking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Binge Drinking </a:t>
            </a:r>
            <a:r>
              <a:rPr lang="en-US" dirty="0" smtClean="0"/>
              <a:t>– drinking 5 or more alcoholic drinks at one sitting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Alcohol Poisoning </a:t>
            </a:r>
            <a:r>
              <a:rPr lang="en-US" dirty="0" smtClean="0"/>
              <a:t>– a severe and potentially fatal physical reaction to an alcohol overdose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Comparing Beer, Wine, &amp; Liquor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Each of these beverages contains the same amount of pure alcohol – about .5 oz</a:t>
            </a:r>
          </a:p>
          <a:p>
            <a:endParaRPr lang="en-US" dirty="0" smtClean="0"/>
          </a:p>
          <a:p>
            <a:r>
              <a:rPr lang="en-US" dirty="0" smtClean="0"/>
              <a:t>No matter which a person chooses to drink they are still drinking the same amount of alcohol no matter what they tell you.</a:t>
            </a:r>
          </a:p>
          <a:p>
            <a:endParaRPr lang="en-US" dirty="0" smtClean="0"/>
          </a:p>
          <a:p>
            <a:r>
              <a:rPr lang="en-US" dirty="0" smtClean="0"/>
              <a:t>Even a small shot can have the same effect on a person as a can of beer or a glass of wine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219200"/>
            <a:ext cx="66675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981200" y="13716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12oz beer = 4% alcohol by volume or .4oz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819400"/>
            <a:ext cx="6858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905000" y="29718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5oz glass of wine = 10% alcohol by volume or .5oz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4495800"/>
            <a:ext cx="876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2057400" y="4648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1.25oz shot of hard liquor = 40% alcohol by volume or .5oz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Alcohol Poisoning and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Alcohol poisoning </a:t>
            </a:r>
            <a:r>
              <a:rPr lang="en-US" dirty="0" smtClean="0"/>
              <a:t>– a severe and potentially fatal physical reaction to an alcohol overdose.</a:t>
            </a:r>
          </a:p>
          <a:p>
            <a:r>
              <a:rPr lang="en-US" dirty="0" smtClean="0"/>
              <a:t>Mental confusion, stupor, coma</a:t>
            </a:r>
          </a:p>
          <a:p>
            <a:r>
              <a:rPr lang="en-US" dirty="0" smtClean="0"/>
              <a:t>Slow respiration</a:t>
            </a:r>
          </a:p>
          <a:p>
            <a:r>
              <a:rPr lang="en-US" dirty="0" smtClean="0"/>
              <a:t>Irregular heartbeat</a:t>
            </a:r>
          </a:p>
          <a:p>
            <a:r>
              <a:rPr lang="en-US" dirty="0" smtClean="0"/>
              <a:t>Hypothermia or low body temp</a:t>
            </a:r>
          </a:p>
          <a:p>
            <a:r>
              <a:rPr lang="en-US" dirty="0" smtClean="0"/>
              <a:t>Severe dehydration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Nicotine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Addictive Drug </a:t>
            </a:r>
            <a:r>
              <a:rPr lang="en-US" dirty="0" smtClean="0"/>
              <a:t>– A substance that causes physiological or psychological dependence.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Nicotine</a:t>
            </a:r>
            <a:r>
              <a:rPr lang="en-US" dirty="0" smtClean="0"/>
              <a:t> – the addictive drug found in all tobacco leaves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Stimulant</a:t>
            </a:r>
            <a:r>
              <a:rPr lang="en-US" dirty="0" smtClean="0"/>
              <a:t> – A drug that increases the action of the CNS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Long-Term Effects of Alcohol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dirty="0" smtClean="0"/>
              <a:t>Changes in the brain</a:t>
            </a:r>
          </a:p>
          <a:p>
            <a:r>
              <a:rPr lang="en-US" dirty="0" smtClean="0"/>
              <a:t>Cardiovascular Changes</a:t>
            </a:r>
          </a:p>
          <a:p>
            <a:r>
              <a:rPr lang="en-US" dirty="0" smtClean="0"/>
              <a:t>Liver Problems</a:t>
            </a:r>
          </a:p>
          <a:p>
            <a:r>
              <a:rPr lang="en-US" dirty="0" smtClean="0"/>
              <a:t>Digestive System Problems</a:t>
            </a:r>
          </a:p>
          <a:p>
            <a:r>
              <a:rPr lang="en-US" dirty="0" smtClean="0"/>
              <a:t>Pancreas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Alcohol During Pregnancy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Fetal Alcohol Syndrome (FAS) </a:t>
            </a:r>
            <a:r>
              <a:rPr lang="en-US" dirty="0" smtClean="0"/>
              <a:t>– a group of alcohol-related birth defects that include physical and mental problems.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Alcoholism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Alcoholism</a:t>
            </a:r>
            <a:r>
              <a:rPr lang="en-US" dirty="0" smtClean="0"/>
              <a:t> – a disease in which a person has a physical or psychological dependence on drinks that contain alcohol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Alcoholic</a:t>
            </a:r>
            <a:r>
              <a:rPr lang="en-US" dirty="0" smtClean="0"/>
              <a:t> – an addict who is dependent on alcohol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Symptoms of an Alcoholic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smtClean="0"/>
              <a:t>Craving</a:t>
            </a:r>
            <a:endParaRPr lang="en-US" dirty="0" smtClean="0"/>
          </a:p>
          <a:p>
            <a:r>
              <a:rPr lang="en-US" dirty="0" smtClean="0"/>
              <a:t>Loss of control</a:t>
            </a:r>
          </a:p>
          <a:p>
            <a:r>
              <a:rPr lang="en-US" dirty="0" smtClean="0"/>
              <a:t>Physical dependence</a:t>
            </a:r>
          </a:p>
          <a:p>
            <a:r>
              <a:rPr lang="en-US" dirty="0" smtClean="0"/>
              <a:t>Tolerance</a:t>
            </a:r>
          </a:p>
          <a:p>
            <a:r>
              <a:rPr lang="en-US" dirty="0" smtClean="0"/>
              <a:t>Health, family, &amp; legal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Stages of Alcoholism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dirty="0" smtClean="0"/>
              <a:t>Stage 1 – </a:t>
            </a:r>
            <a:r>
              <a:rPr lang="en-US" dirty="0" smtClean="0">
                <a:solidFill>
                  <a:schemeClr val="accent1"/>
                </a:solidFill>
              </a:rPr>
              <a:t>ABUSE</a:t>
            </a:r>
          </a:p>
          <a:p>
            <a:r>
              <a:rPr lang="en-US" dirty="0" smtClean="0"/>
              <a:t>Stage 2 – </a:t>
            </a:r>
            <a:r>
              <a:rPr lang="en-US" dirty="0" smtClean="0">
                <a:solidFill>
                  <a:schemeClr val="accent1"/>
                </a:solidFill>
              </a:rPr>
              <a:t>DEPENDENCE</a:t>
            </a:r>
          </a:p>
          <a:p>
            <a:r>
              <a:rPr lang="en-US" dirty="0" smtClean="0"/>
              <a:t>Stage 3 - </a:t>
            </a:r>
            <a:r>
              <a:rPr lang="en-US" dirty="0" smtClean="0">
                <a:solidFill>
                  <a:schemeClr val="accent1"/>
                </a:solidFill>
              </a:rPr>
              <a:t>ADDICTION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Treatment for Alcohol Abuse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Recovery</a:t>
            </a:r>
            <a:r>
              <a:rPr lang="en-US" dirty="0" smtClean="0"/>
              <a:t> – The process of learning to live an alcohol-free life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Sobriety</a:t>
            </a:r>
            <a:r>
              <a:rPr lang="en-US" dirty="0" smtClean="0"/>
              <a:t> – Living without alcohol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Cigarette Smoke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Carcinogen</a:t>
            </a:r>
            <a:r>
              <a:rPr lang="en-US" dirty="0" smtClean="0"/>
              <a:t> – A cancer-causing substance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Tar</a:t>
            </a:r>
            <a:r>
              <a:rPr lang="en-US" dirty="0" smtClean="0"/>
              <a:t> – A thick sticky dark fluid produced when tobacco burns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Carbon Monoxide </a:t>
            </a:r>
            <a:r>
              <a:rPr lang="en-US" dirty="0" smtClean="0"/>
              <a:t>– a colorless, odorless, and poisonous gas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Smokeless Tobacco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Smokeless Tobacco </a:t>
            </a:r>
            <a:r>
              <a:rPr lang="en-US" dirty="0" smtClean="0"/>
              <a:t>– tobacco that is sniffed through the nose, held in the mouth, or chewed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Leukoplakia</a:t>
            </a:r>
            <a:r>
              <a:rPr lang="en-US" dirty="0" smtClean="0"/>
              <a:t> – a thickened, white leathery –looking spots on the inside of the mouth that can develop into oral cancer.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Tobacco Affects the Body</a:t>
            </a:r>
            <a:br>
              <a:rPr lang="en-US" dirty="0" smtClean="0"/>
            </a:br>
            <a:r>
              <a:rPr lang="en-US" dirty="0" smtClean="0"/>
              <a:t>Short-Term effects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4187952"/>
          </a:xfrm>
        </p:spPr>
        <p:txBody>
          <a:bodyPr/>
          <a:lstStyle/>
          <a:p>
            <a:r>
              <a:rPr lang="en-US" dirty="0" smtClean="0"/>
              <a:t>Changes in the brain chemistry</a:t>
            </a:r>
          </a:p>
          <a:p>
            <a:r>
              <a:rPr lang="en-US" dirty="0" smtClean="0"/>
              <a:t>Increased respiration and heart rate</a:t>
            </a:r>
          </a:p>
          <a:p>
            <a:r>
              <a:rPr lang="en-US" dirty="0" smtClean="0"/>
              <a:t>Dulled Taste Buds and reduced appetite</a:t>
            </a:r>
          </a:p>
          <a:p>
            <a:r>
              <a:rPr lang="en-US" dirty="0" smtClean="0"/>
              <a:t>Bad breath and smelly hair, clothes, and skin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Tobacco Affects the Body</a:t>
            </a:r>
            <a:br>
              <a:rPr lang="en-US" dirty="0" smtClean="0"/>
            </a:br>
            <a:r>
              <a:rPr lang="en-US" dirty="0" smtClean="0"/>
              <a:t>Long-Term effects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4187952"/>
          </a:xfrm>
        </p:spPr>
        <p:txBody>
          <a:bodyPr/>
          <a:lstStyle/>
          <a:p>
            <a:r>
              <a:rPr lang="en-US" dirty="0" smtClean="0"/>
              <a:t>Chronic bronchitis</a:t>
            </a:r>
          </a:p>
          <a:p>
            <a:r>
              <a:rPr lang="en-US" dirty="0" smtClean="0"/>
              <a:t>Emphysema</a:t>
            </a:r>
          </a:p>
          <a:p>
            <a:r>
              <a:rPr lang="en-US" dirty="0" smtClean="0"/>
              <a:t>Lung Cancer</a:t>
            </a:r>
          </a:p>
          <a:p>
            <a:r>
              <a:rPr lang="en-US" dirty="0" smtClean="0"/>
              <a:t>Coronary heart disease and stroke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Promoting a Smoke-Free Environment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Risk for Smokers and Nonsmokers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418795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Environmental Tobacco Smoke (ETS) </a:t>
            </a:r>
            <a:r>
              <a:rPr lang="en-US" dirty="0" smtClean="0"/>
              <a:t>– Better known as second hand smoke. Air that has been contaminated by tobacco smoke.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Mainstream smoke </a:t>
            </a:r>
            <a:r>
              <a:rPr lang="en-US" dirty="0" smtClean="0"/>
              <a:t>– the smoke exhaled from the lungs of a smoker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Sidestream smoke </a:t>
            </a:r>
            <a:r>
              <a:rPr lang="en-US" dirty="0" smtClean="0"/>
              <a:t>– the smoke from the burning end of a cigarette, pipe, or cigar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Alcohol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320</TotalTime>
  <Words>707</Words>
  <Application>Microsoft Office PowerPoint</Application>
  <PresentationFormat>On-screen Show (4:3)</PresentationFormat>
  <Paragraphs>95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Aspect</vt:lpstr>
      <vt:lpstr>Chapter 21 Tobacco </vt:lpstr>
      <vt:lpstr>Nicotine</vt:lpstr>
      <vt:lpstr>Cigarette Smoke</vt:lpstr>
      <vt:lpstr>Smokeless Tobacco</vt:lpstr>
      <vt:lpstr>How Tobacco Affects the Body Short-Term effects</vt:lpstr>
      <vt:lpstr>How Tobacco Affects the Body Long-Term effects</vt:lpstr>
      <vt:lpstr>Promoting a Smoke-Free Environment</vt:lpstr>
      <vt:lpstr>Risk for Smokers and Nonsmokers</vt:lpstr>
      <vt:lpstr>Alcohol</vt:lpstr>
      <vt:lpstr>The Facts about alcohol</vt:lpstr>
      <vt:lpstr>Immediate Effects of Alcohol Consumption</vt:lpstr>
      <vt:lpstr>Factors that influence Alcohol Use</vt:lpstr>
      <vt:lpstr>Harmful Effects of Alcohol Use Short-Term influences</vt:lpstr>
      <vt:lpstr>Alcohol and Drug Interactions</vt:lpstr>
      <vt:lpstr>Typical Alcohol-Drug Interactions</vt:lpstr>
      <vt:lpstr>Driving Under the Influence</vt:lpstr>
      <vt:lpstr>Binge Drinking</vt:lpstr>
      <vt:lpstr>Comparing Beer, Wine, &amp; Liquor</vt:lpstr>
      <vt:lpstr>Alcohol Poisoning and Effects</vt:lpstr>
      <vt:lpstr>Long-Term Effects of Alcohol</vt:lpstr>
      <vt:lpstr>Alcohol During Pregnancy</vt:lpstr>
      <vt:lpstr>Alcoholism</vt:lpstr>
      <vt:lpstr>Symptoms of an Alcoholic</vt:lpstr>
      <vt:lpstr>Stages of Alcoholism</vt:lpstr>
      <vt:lpstr>Treatment for Alcohol Abuse</vt:lpstr>
    </vt:vector>
  </TitlesOfParts>
  <Company>Illini West HSD 307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21 Tobacco </dc:title>
  <dc:creator>Zach Keene</dc:creator>
  <cp:lastModifiedBy>keene.zach</cp:lastModifiedBy>
  <cp:revision>35</cp:revision>
  <dcterms:created xsi:type="dcterms:W3CDTF">2010-04-09T13:05:20Z</dcterms:created>
  <dcterms:modified xsi:type="dcterms:W3CDTF">2010-04-15T18:53:18Z</dcterms:modified>
</cp:coreProperties>
</file>